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0" autoAdjust="0"/>
    <p:restoredTop sz="94712" autoAdjust="0"/>
  </p:normalViewPr>
  <p:slideViewPr>
    <p:cSldViewPr>
      <p:cViewPr varScale="1">
        <p:scale>
          <a:sx n="97" d="100"/>
          <a:sy n="97" d="100"/>
        </p:scale>
        <p:origin x="-93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678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4486" cy="496031"/>
          </a:xfrm>
          <a:prstGeom prst="rect">
            <a:avLst/>
          </a:prstGeom>
        </p:spPr>
        <p:txBody>
          <a:bodyPr vert="horz" lIns="88234" tIns="44117" rIns="88234" bIns="44117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498" y="5"/>
            <a:ext cx="2944486" cy="496031"/>
          </a:xfrm>
          <a:prstGeom prst="rect">
            <a:avLst/>
          </a:prstGeom>
        </p:spPr>
        <p:txBody>
          <a:bodyPr vert="horz" lIns="88234" tIns="44117" rIns="88234" bIns="44117" rtlCol="0"/>
          <a:lstStyle>
            <a:lvl1pPr algn="r">
              <a:defRPr sz="1200"/>
            </a:lvl1pPr>
          </a:lstStyle>
          <a:p>
            <a:fld id="{8E27F041-226F-4480-9DA3-7A982513CA36}" type="datetimeFigureOut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833"/>
            <a:ext cx="2944486" cy="496031"/>
          </a:xfrm>
          <a:prstGeom prst="rect">
            <a:avLst/>
          </a:prstGeom>
        </p:spPr>
        <p:txBody>
          <a:bodyPr vert="horz" lIns="88234" tIns="44117" rIns="88234" bIns="44117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498" y="9433833"/>
            <a:ext cx="2944486" cy="496031"/>
          </a:xfrm>
          <a:prstGeom prst="rect">
            <a:avLst/>
          </a:prstGeom>
        </p:spPr>
        <p:txBody>
          <a:bodyPr vert="horz" lIns="88234" tIns="44117" rIns="88234" bIns="44117" rtlCol="0" anchor="b"/>
          <a:lstStyle>
            <a:lvl1pPr algn="r">
              <a:defRPr sz="1200"/>
            </a:lvl1pPr>
          </a:lstStyle>
          <a:p>
            <a:fld id="{06F3C34A-EB94-4011-A3B8-D4B50F03851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7121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4283" cy="496570"/>
          </a:xfrm>
          <a:prstGeom prst="rect">
            <a:avLst/>
          </a:prstGeom>
        </p:spPr>
        <p:txBody>
          <a:bodyPr vert="horz" lIns="95575" tIns="47788" rIns="95575" bIns="47788" rtlCol="0"/>
          <a:lstStyle>
            <a:lvl1pPr algn="l">
              <a:defRPr sz="13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50" y="3"/>
            <a:ext cx="2944283" cy="496570"/>
          </a:xfrm>
          <a:prstGeom prst="rect">
            <a:avLst/>
          </a:prstGeom>
        </p:spPr>
        <p:txBody>
          <a:bodyPr vert="horz" lIns="95575" tIns="47788" rIns="95575" bIns="47788" rtlCol="0"/>
          <a:lstStyle>
            <a:lvl1pPr algn="r">
              <a:defRPr sz="1300"/>
            </a:lvl1pPr>
          </a:lstStyle>
          <a:p>
            <a:fld id="{5128B506-915A-4288-B2F0-1CD042D6D255}" type="datetimeFigureOut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930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5" tIns="47788" rIns="95575" bIns="47788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2" y="4717417"/>
            <a:ext cx="5435600" cy="4469130"/>
          </a:xfrm>
          <a:prstGeom prst="rect">
            <a:avLst/>
          </a:prstGeom>
        </p:spPr>
        <p:txBody>
          <a:bodyPr vert="horz" lIns="95575" tIns="47788" rIns="95575" bIns="47788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3" y="9433109"/>
            <a:ext cx="2944283" cy="496570"/>
          </a:xfrm>
          <a:prstGeom prst="rect">
            <a:avLst/>
          </a:prstGeom>
        </p:spPr>
        <p:txBody>
          <a:bodyPr vert="horz" lIns="95575" tIns="47788" rIns="95575" bIns="47788" rtlCol="0" anchor="b"/>
          <a:lstStyle>
            <a:lvl1pPr algn="l">
              <a:defRPr sz="13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50" y="9433109"/>
            <a:ext cx="2944283" cy="496570"/>
          </a:xfrm>
          <a:prstGeom prst="rect">
            <a:avLst/>
          </a:prstGeom>
        </p:spPr>
        <p:txBody>
          <a:bodyPr vert="horz" lIns="95575" tIns="47788" rIns="95575" bIns="47788" rtlCol="0" anchor="b"/>
          <a:lstStyle>
            <a:lvl1pPr algn="r">
              <a:defRPr sz="1300"/>
            </a:lvl1pPr>
          </a:lstStyle>
          <a:p>
            <a:fld id="{CD2E6E35-5DE4-46BC-B681-0082127502E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268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1B8E7-24B1-42FA-9BA1-1C08D8B8677A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283AA-9967-4077-A8C9-B4B9330BFCE8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404813"/>
            <a:ext cx="1943100" cy="5691187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4213" y="404813"/>
            <a:ext cx="5678487" cy="569118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34CB2-4919-4D1D-B658-D97BF33F2053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0B832-2E4B-4EA2-A5F0-5881D11F6209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7504E-E30B-4170-917B-9122DAF3E9B5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268413"/>
            <a:ext cx="3810000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3810000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2C131-93CB-42D2-9606-B0B7FB3DE27F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32F55-2C81-412A-B15D-8D9E4AAB91FF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4BA91-2F2B-4D35-8CD8-D3F3CC4DE8A7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FA611-11DA-4117-99CF-2F497B6827D3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A288C-B461-40DB-8219-5DF20EC12A06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dirty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243A9-1DD6-4D3A-8D9F-26777B7C7046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048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413"/>
            <a:ext cx="77724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71934" y="628652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A775ABD-BBC6-4F8E-BA6E-AB40403288FF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472" y="628652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+mn-lt"/>
              </a:defRPr>
            </a:lvl1pPr>
          </a:lstStyle>
          <a:p>
            <a:r>
              <a:rPr lang="sv-SE" dirty="0" smtClean="0"/>
              <a:t>Niklas Friedler MdH/IDT</a:t>
            </a:r>
            <a:endParaRPr lang="sv-SE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72264" y="628652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3213" y="-63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sv-SE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11188" y="1125538"/>
            <a:ext cx="8064500" cy="7143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4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0B832-2E4B-4EA2-A5F0-5881D11F6209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Niklas Friedler MdH/IDT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89539"/>
            <a:ext cx="8146134" cy="19830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Friläggning</a:t>
            </a:r>
            <a:endParaRPr lang="sv-SE" dirty="0"/>
          </a:p>
        </p:txBody>
      </p:sp>
      <p:pic>
        <p:nvPicPr>
          <p:cNvPr id="7" name="Platshållare för innehåll 6" descr="Lucka_friläggni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083" y="1428736"/>
            <a:ext cx="5853999" cy="4299924"/>
          </a:xfr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0B832-2E4B-4EA2-A5F0-5881D11F6209}" type="datetime1">
              <a:rPr lang="sv-SE" smtClean="0"/>
              <a:pPr/>
              <a:t>2011-03-08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Niklas Friedler MdH/IDT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2</a:t>
            </a:fld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PP015">
  <a:themeElements>
    <a:clrScheme name="Eget LBK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2060"/>
      </a:hlink>
      <a:folHlink>
        <a:srgbClr val="FFC000"/>
      </a:folHlink>
    </a:clrScheme>
    <a:fontScheme name="Malldoku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lldokume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dokume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dokume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dokume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dokume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dokume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dokume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11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KPP015</vt:lpstr>
      <vt:lpstr>PowerPoint Presentation</vt:lpstr>
      <vt:lpstr>Friläggning</vt:lpstr>
    </vt:vector>
  </TitlesOfParts>
  <Company>MDH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Tillverkningsteknik Materiallära</dc:title>
  <dc:creator>Niklas Friedler</dc:creator>
  <cp:lastModifiedBy>Niklas Friedler</cp:lastModifiedBy>
  <cp:revision>157</cp:revision>
  <cp:lastPrinted>2011-03-08T08:05:08Z</cp:lastPrinted>
  <dcterms:created xsi:type="dcterms:W3CDTF">2009-11-30T15:32:21Z</dcterms:created>
  <dcterms:modified xsi:type="dcterms:W3CDTF">2011-03-08T08:05:38Z</dcterms:modified>
</cp:coreProperties>
</file>